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  <p:sldMasterId id="2147483657" r:id="rId2"/>
    <p:sldMasterId id="2147483659" r:id="rId3"/>
    <p:sldMasterId id="2147483661" r:id="rId4"/>
    <p:sldMasterId id="2147483665" r:id="rId5"/>
  </p:sldMasterIdLst>
  <p:sldIdLst>
    <p:sldId id="256" r:id="rId6"/>
    <p:sldId id="257" r:id="rId7"/>
    <p:sldId id="258" r:id="rId8"/>
    <p:sldId id="259" r:id="rId9"/>
    <p:sldId id="260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3366FF"/>
    <a:srgbClr val="3333CC"/>
    <a:srgbClr val="FF3300"/>
    <a:srgbClr val="660033"/>
    <a:srgbClr val="FF6699"/>
    <a:srgbClr val="6699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1126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9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1127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127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7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1280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88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8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80055B-982F-41AF-BF8D-32A70A8612B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290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E148F5-2A95-4B4A-A1AF-3A6FAE5D85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9B7CC-5D52-4AB7-BDA6-2F20C7F714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4C1E4B1-2011-4D14-B10F-0E4169646CA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5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355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3559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3C193-5060-437C-8016-0DD5EC6982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259D7-CD31-4BE6-A10F-91F8122624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DC233-A5C7-48D2-BB16-3593689996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E428CF-08FA-4ECD-BEF0-9065AA45E8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2A1D4-793F-4CED-B2DC-E1346A4AD5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BA62B-F06B-4CA9-B233-1052EF737F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8AF1D-98F7-44A1-8A02-429EBC22F2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7BD50-CD6D-4CD2-829A-D816097588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7974F-D618-4F35-B537-C3F78641BA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821F3-924A-4603-8EDA-1327B2780D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3035A-635A-49EC-BE6F-757F061C4E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52400" y="6248400"/>
            <a:ext cx="1901825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8D685F3-4DAD-4E62-B1EC-9328E78BE5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84EF0B-B45E-45A7-B175-37018EB259FE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277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27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78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27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278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27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279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27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27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A85C6-079A-4DA1-9BA6-AD60D93985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C50B3-300C-41D1-AF3B-F1C03BD8F7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BA538-BA74-451D-9F38-16D5B08B58F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C2350-D0A0-4D2A-BB10-64B5C91BE9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84540-C0CA-43CE-B25C-D4B5DC84E8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50D9F-0790-4774-9F4A-4E354E14D5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80272-3AD8-4836-873A-3E039CAB87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E69CD-616A-4A1B-972C-D1A7DA78B3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7133D1-7C92-44F9-9933-EE220E2218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C9DB0-C1CA-4F00-AC34-F4ABE772D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A2E67-4A19-4FB7-A4CD-94D8E633D2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4096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096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096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096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6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7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097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B4B0D79-9E25-4F41-BA64-7936A1E502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9DBDC-5CAB-4AC4-B8E2-07E024B8BE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0B6CD-AC7E-48F1-9FDB-416FF877BF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21643-86D0-4001-8078-C532A5CC83F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5A596-A9C9-4235-8E24-3A3E1CB660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5E42F-EC8B-49FF-A88E-6FAB48A0BB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2C695-7D25-472A-B4C9-B8EFA8458A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53B95-6ED0-4AF4-93A9-960102883B9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6A78F-E098-42EE-99CA-F668DAB0B8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4FEC1-077A-43C1-8580-9A7FE3BC4B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FAA5F-EF26-44C8-92A3-5B875DC17CC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1B117-2397-43F2-988E-1CE38DE9A7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67587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6758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58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7590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67591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67592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6759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59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7595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67596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67597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598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599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67600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01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02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67603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04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05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67606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07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08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67609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10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1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67612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13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67615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16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1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67618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19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20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67621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22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23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67624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25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26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67627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28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29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67630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31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3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67633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34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35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67636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37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38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67639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40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41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67642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43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44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67645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46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4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67648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49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50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67651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52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53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67654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55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56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67657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58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67659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660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6766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67662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63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64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67665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66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67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67668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69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70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67671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72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73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67674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75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76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67677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78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7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67680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81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82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67683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84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85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67686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87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88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67689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90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7691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7692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7693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67694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67695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6769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69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69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699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700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70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770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7703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7704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67705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06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07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08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09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0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1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2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3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4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5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6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7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7718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771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772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7721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7722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7723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32143B-007E-4436-B5BC-5DF7185D95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ACF8D-75D6-4384-87FF-3B0EB84B3AE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0725E-B64E-4A20-9656-12E0059BFF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34780-AAE0-46A9-83A7-965DC337AA4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C9E1F-1D98-49BF-9B57-D9A44B2B53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FD5A9-FA19-43DF-A8DA-CF8F7FBE01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59CD7-B544-4E50-9D17-8C3D650916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6E9E7-10D4-451D-9D8D-B76A692DE2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0A98F-9640-4F8F-957C-4ABDED7516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B2A1B-42A9-4F1A-AFF5-77875E7E67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6788A-650D-4FF3-9561-69A284C7CD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3E51F-E494-4785-A6AB-170856921B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A03FA-2D5F-47DA-AD1B-2E8635A812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8CF75-2D4D-4E9F-B314-DCAD6AE42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12C6A-1C1C-4D24-A73D-901A098199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4BC6F-9BFD-44DC-8724-40AA71CF54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46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024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8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24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25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25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6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6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6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1026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5206F76-7BE0-44C8-9AA9-DFBAE3B09F9F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pic>
          <p:nvPicPr>
            <p:cNvPr id="22532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0AA7D8D0-92CC-46AE-8669-5ADF7FA028A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727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25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53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53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53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53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253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D1FD50E-B527-4CB3-B525-79CC86D4125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17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17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317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7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317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317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7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77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317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178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317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17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317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317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78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317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7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317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ahoma" pitchFamily="34" charset="0"/>
            </a:endParaRP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994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0C871A6-0AA7-405C-A084-4A65D538874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6656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66564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5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6566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66567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568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6569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6657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57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6572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66573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66574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575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6576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66577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6657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57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58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6658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58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583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6658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58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586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6658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58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589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6659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59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592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6659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59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59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6659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59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598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6659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0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01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6660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0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04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6660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0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07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6660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0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1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6661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1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13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6661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1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16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6661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1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19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6662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2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22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6662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2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6662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2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28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6662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3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31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6663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3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34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6663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3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37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6663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3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6664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64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66642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6664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4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45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6664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4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48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6664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5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51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6665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5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5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6665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5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57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6665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5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60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6666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6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63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6666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6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66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6666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6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69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6667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7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6672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6667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67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6667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76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7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7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7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2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3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7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89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9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9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9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9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9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9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6696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6669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669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669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670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670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460AD94-1B88-435C-B8D6-93918A6CF790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>
                <a:solidFill>
                  <a:srgbClr val="FF9933"/>
                </a:solidFill>
                <a:latin typeface="Comic Sans MS" pitchFamily="66" charset="0"/>
              </a:rPr>
              <a:t>Приветствуем всех на уроке литературного чтения</a:t>
            </a:r>
          </a:p>
        </p:txBody>
      </p:sp>
      <p:pic>
        <p:nvPicPr>
          <p:cNvPr id="2052" name="Picture 4" descr="J02836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636912"/>
            <a:ext cx="3528392" cy="3528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>
                <a:solidFill>
                  <a:srgbClr val="669900"/>
                </a:solidFill>
                <a:effectLst/>
              </a:rPr>
              <a:t>Найдите неповторяющиеся буквы и сложите фамилию автора</a:t>
            </a:r>
            <a:br>
              <a:rPr lang="ru-RU" sz="2800">
                <a:solidFill>
                  <a:srgbClr val="669900"/>
                </a:solidFill>
                <a:effectLst/>
              </a:rPr>
            </a:br>
            <a:endParaRPr lang="ru-RU" sz="2800">
              <a:solidFill>
                <a:srgbClr val="669900"/>
              </a:solidFill>
              <a:effectLst/>
            </a:endParaRPr>
          </a:p>
        </p:txBody>
      </p:sp>
      <p:graphicFrame>
        <p:nvGraphicFramePr>
          <p:cNvPr id="12294" name="Group 6"/>
          <p:cNvGraphicFramePr>
            <a:graphicFrameLocks noGrp="1"/>
          </p:cNvGraphicFramePr>
          <p:nvPr>
            <p:ph idx="1"/>
          </p:nvPr>
        </p:nvGraphicFramePr>
        <p:xfrm>
          <a:off x="2438400" y="1600200"/>
          <a:ext cx="6400800" cy="4495801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</a:tblGrid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42" name="Line 54"/>
          <p:cNvSpPr>
            <a:spLocks noChangeShapeType="1"/>
          </p:cNvSpPr>
          <p:nvPr/>
        </p:nvSpPr>
        <p:spPr bwMode="auto">
          <a:xfrm>
            <a:off x="2987675" y="2349500"/>
            <a:ext cx="576263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6156325" y="2276475"/>
            <a:ext cx="6477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4" name="Line 56"/>
          <p:cNvSpPr>
            <a:spLocks noChangeShapeType="1"/>
          </p:cNvSpPr>
          <p:nvPr/>
        </p:nvSpPr>
        <p:spPr bwMode="auto">
          <a:xfrm>
            <a:off x="7667625" y="2276475"/>
            <a:ext cx="6492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5" name="Line 57"/>
          <p:cNvSpPr>
            <a:spLocks noChangeShapeType="1"/>
          </p:cNvSpPr>
          <p:nvPr/>
        </p:nvSpPr>
        <p:spPr bwMode="auto">
          <a:xfrm>
            <a:off x="4643438" y="3068638"/>
            <a:ext cx="433387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7667625" y="3213100"/>
            <a:ext cx="86518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2987675" y="4076700"/>
            <a:ext cx="8636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8" name="Line 60"/>
          <p:cNvSpPr>
            <a:spLocks noChangeShapeType="1"/>
          </p:cNvSpPr>
          <p:nvPr/>
        </p:nvSpPr>
        <p:spPr bwMode="auto">
          <a:xfrm>
            <a:off x="4427538" y="4005263"/>
            <a:ext cx="792162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49" name="Line 61"/>
          <p:cNvSpPr>
            <a:spLocks noChangeShapeType="1"/>
          </p:cNvSpPr>
          <p:nvPr/>
        </p:nvSpPr>
        <p:spPr bwMode="auto">
          <a:xfrm>
            <a:off x="6156325" y="4076700"/>
            <a:ext cx="6477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0" name="Line 62"/>
          <p:cNvSpPr>
            <a:spLocks noChangeShapeType="1"/>
          </p:cNvSpPr>
          <p:nvPr/>
        </p:nvSpPr>
        <p:spPr bwMode="auto">
          <a:xfrm>
            <a:off x="4356100" y="4941888"/>
            <a:ext cx="936625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51" name="Line 63"/>
          <p:cNvSpPr>
            <a:spLocks noChangeShapeType="1"/>
          </p:cNvSpPr>
          <p:nvPr/>
        </p:nvSpPr>
        <p:spPr bwMode="auto">
          <a:xfrm>
            <a:off x="7740650" y="5013325"/>
            <a:ext cx="935038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2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2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42" grpId="0" animBg="1"/>
      <p:bldP spid="12343" grpId="0" animBg="1"/>
      <p:bldP spid="12344" grpId="0" animBg="1"/>
      <p:bldP spid="12345" grpId="0" animBg="1"/>
      <p:bldP spid="12346" grpId="0" animBg="1"/>
      <p:bldP spid="12347" grpId="0" animBg="1"/>
      <p:bldP spid="12348" grpId="0" animBg="1"/>
      <p:bldP spid="12349" grpId="0" animBg="1"/>
      <p:bldP spid="12350" grpId="0" animBg="1"/>
      <p:bldP spid="123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/>
              <a:t>Виктор Юзефович Драгунский</a:t>
            </a:r>
            <a:r>
              <a:rPr lang="ru-RU" sz="3200"/>
              <a:t/>
            </a:r>
            <a:br>
              <a:rPr lang="ru-RU" sz="3200"/>
            </a:br>
            <a:r>
              <a:rPr lang="ru-RU" sz="2800"/>
              <a:t>(1913 – 1972)</a:t>
            </a:r>
          </a:p>
        </p:txBody>
      </p:sp>
      <p:pic>
        <p:nvPicPr>
          <p:cNvPr id="26630" name="Picture 6" descr="Драгунский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2060575"/>
            <a:ext cx="3268663" cy="4176713"/>
          </a:xfrm>
        </p:spPr>
      </p:pic>
      <p:pic>
        <p:nvPicPr>
          <p:cNvPr id="26631" name="Picture 7" descr="Драг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989138"/>
            <a:ext cx="2997200" cy="4359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пппп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3319942" cy="4537174"/>
          </a:xfrm>
          <a:prstGeom prst="rect">
            <a:avLst/>
          </a:prstGeom>
          <a:noFill/>
        </p:spPr>
      </p:pic>
      <p:pic>
        <p:nvPicPr>
          <p:cNvPr id="34821" name="Picture 5" descr="ор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88640"/>
            <a:ext cx="2500092" cy="3816846"/>
          </a:xfrm>
          <a:prstGeom prst="rect">
            <a:avLst/>
          </a:prstGeom>
          <a:noFill/>
        </p:spPr>
      </p:pic>
      <p:pic>
        <p:nvPicPr>
          <p:cNvPr id="34822" name="Picture 6" descr="ы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924944"/>
            <a:ext cx="2376264" cy="335010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8" name="WordArt 8"/>
          <p:cNvSpPr>
            <a:spLocks noChangeArrowheads="1" noChangeShapeType="1" noTextEdit="1"/>
          </p:cNvSpPr>
          <p:nvPr/>
        </p:nvSpPr>
        <p:spPr bwMode="auto">
          <a:xfrm>
            <a:off x="1619250" y="908050"/>
            <a:ext cx="5143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latin typeface="Arial"/>
                <a:cs typeface="Arial"/>
              </a:rPr>
              <a:t>Чт</a:t>
            </a:r>
          </a:p>
        </p:txBody>
      </p:sp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2195513" y="98107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о</a:t>
            </a:r>
          </a:p>
        </p:txBody>
      </p:sp>
      <p:sp>
        <p:nvSpPr>
          <p:cNvPr id="35851" name="WordArt 11"/>
          <p:cNvSpPr>
            <a:spLocks noChangeArrowheads="1" noChangeShapeType="1" noTextEdit="1"/>
          </p:cNvSpPr>
          <p:nvPr/>
        </p:nvSpPr>
        <p:spPr bwMode="auto">
          <a:xfrm>
            <a:off x="3348038" y="981075"/>
            <a:ext cx="14859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latin typeface="Arial"/>
                <a:cs typeface="Arial"/>
              </a:rPr>
              <a:t>л   б   т</a:t>
            </a:r>
          </a:p>
        </p:txBody>
      </p:sp>
      <p:sp>
        <p:nvSpPr>
          <p:cNvPr id="35852" name="WordArt 12"/>
          <p:cNvSpPr>
            <a:spLocks noChangeArrowheads="1" noChangeShapeType="1" noTextEdit="1"/>
          </p:cNvSpPr>
          <p:nvPr/>
        </p:nvSpPr>
        <p:spPr bwMode="auto">
          <a:xfrm>
            <a:off x="3563938" y="1052513"/>
            <a:ext cx="3429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ю</a:t>
            </a:r>
          </a:p>
        </p:txBody>
      </p:sp>
      <p:sp>
        <p:nvSpPr>
          <p:cNvPr id="35853" name="WordArt 13"/>
          <p:cNvSpPr>
            <a:spLocks noChangeArrowheads="1" noChangeShapeType="1" noTextEdit="1"/>
          </p:cNvSpPr>
          <p:nvPr/>
        </p:nvSpPr>
        <p:spPr bwMode="auto">
          <a:xfrm>
            <a:off x="4284663" y="981075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35856" name="WordArt 16"/>
          <p:cNvSpPr>
            <a:spLocks noChangeArrowheads="1" noChangeShapeType="1" noTextEdit="1"/>
          </p:cNvSpPr>
          <p:nvPr/>
        </p:nvSpPr>
        <p:spPr bwMode="auto">
          <a:xfrm>
            <a:off x="5508625" y="1052513"/>
            <a:ext cx="1438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latin typeface="Arial"/>
                <a:cs typeface="Arial"/>
              </a:rPr>
              <a:t>М    шк</a:t>
            </a:r>
          </a:p>
        </p:txBody>
      </p:sp>
      <p:sp>
        <p:nvSpPr>
          <p:cNvPr id="35857" name="WordArt 17"/>
          <p:cNvSpPr>
            <a:spLocks noChangeArrowheads="1" noChangeShapeType="1" noTextEdit="1"/>
          </p:cNvSpPr>
          <p:nvPr/>
        </p:nvSpPr>
        <p:spPr bwMode="auto">
          <a:xfrm>
            <a:off x="6011863" y="1052513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и</a:t>
            </a:r>
          </a:p>
        </p:txBody>
      </p:sp>
      <p:sp>
        <p:nvSpPr>
          <p:cNvPr id="35858" name="WordArt 18"/>
          <p:cNvSpPr>
            <a:spLocks noChangeArrowheads="1" noChangeShapeType="1" noTextEdit="1"/>
          </p:cNvSpPr>
          <p:nvPr/>
        </p:nvSpPr>
        <p:spPr bwMode="auto">
          <a:xfrm>
            <a:off x="7092950" y="1125538"/>
            <a:ext cx="2571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"/>
                <a:cs typeface="Arial"/>
              </a:rPr>
              <a:t>а</a:t>
            </a:r>
          </a:p>
        </p:txBody>
      </p:sp>
      <p:pic>
        <p:nvPicPr>
          <p:cNvPr id="5122" name="Picture 2" descr="мальчишки Мишка и Дениска беседуют сидя на подоконни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708920"/>
            <a:ext cx="4878485" cy="3816424"/>
          </a:xfrm>
          <a:prstGeom prst="rect">
            <a:avLst/>
          </a:prstGeom>
          <a:noFill/>
        </p:spPr>
      </p:pic>
      <p:pic>
        <p:nvPicPr>
          <p:cNvPr id="5124" name="Picture 4" descr="что любит Миш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00808"/>
            <a:ext cx="3024336" cy="4920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9" grpId="0" animBg="1"/>
      <p:bldP spid="35852" grpId="0" animBg="1"/>
      <p:bldP spid="35853" grpId="0" animBg="1"/>
      <p:bldP spid="35857" grpId="0" animBg="1"/>
      <p:bldP spid="358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Кавалерист – воин на коне</a:t>
            </a:r>
          </a:p>
          <a:p>
            <a:r>
              <a:rPr lang="ru-RU"/>
              <a:t>Лань – быстрое животное рода оленей</a:t>
            </a:r>
          </a:p>
          <a:p>
            <a:r>
              <a:rPr lang="ru-RU"/>
              <a:t>Зельц – вид колбасы</a:t>
            </a:r>
          </a:p>
          <a:p>
            <a:r>
              <a:rPr lang="ru-RU"/>
              <a:t>Боржом – минеральная вода</a:t>
            </a:r>
          </a:p>
          <a:p>
            <a:r>
              <a:rPr lang="ru-RU"/>
              <a:t>Частик – рыба</a:t>
            </a:r>
          </a:p>
          <a:p>
            <a:r>
              <a:rPr lang="ru-RU"/>
              <a:t>Глазурованные пряники – покрытые глазурью, сахаром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6699"/>
                </a:solidFill>
              </a:rPr>
              <a:t>Домашнее задание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/>
              <a:t>П</a:t>
            </a:r>
            <a:r>
              <a:rPr lang="ru-RU" dirty="0" smtClean="0"/>
              <a:t>ересказ </a:t>
            </a:r>
            <a:r>
              <a:rPr lang="ru-RU" dirty="0" smtClean="0"/>
              <a:t>рассказа </a:t>
            </a:r>
            <a:r>
              <a:rPr lang="ru-RU" dirty="0" smtClean="0"/>
              <a:t>Драгунского «Что </a:t>
            </a:r>
            <a:r>
              <a:rPr lang="ru-RU" dirty="0" smtClean="0"/>
              <a:t>любит Мишка» </a:t>
            </a:r>
            <a:endParaRPr lang="ru-RU" dirty="0" smtClean="0"/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   страницы 24 - 28.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64516" name="Picture 4" descr="Театральные маски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4149725"/>
            <a:ext cx="1704975" cy="140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WordArt 4"/>
          <p:cNvSpPr>
            <a:spLocks noChangeArrowheads="1" noChangeShapeType="1" noTextEdit="1"/>
          </p:cNvSpPr>
          <p:nvPr/>
        </p:nvSpPr>
        <p:spPr bwMode="auto">
          <a:xfrm>
            <a:off x="1547813" y="1503363"/>
            <a:ext cx="6048375" cy="4589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Урок окончен!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  <a:p>
            <a:pPr algn="ctr"/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  <a:p>
            <a:pPr algn="ctr"/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До свидания!</a:t>
            </a:r>
            <a:endParaRPr lang="ru-RU" sz="36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415</TotalTime>
  <Words>100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Вершина горы</vt:lpstr>
      <vt:lpstr>План</vt:lpstr>
      <vt:lpstr>Пастель</vt:lpstr>
      <vt:lpstr>Палитра</vt:lpstr>
      <vt:lpstr>Салют</vt:lpstr>
      <vt:lpstr>Приветствуем всех на уроке литературного чтения</vt:lpstr>
      <vt:lpstr>Найдите неповторяющиеся буквы и сложите фамилию автора </vt:lpstr>
      <vt:lpstr>Виктор Юзефович Драгунский (1913 – 1972)</vt:lpstr>
      <vt:lpstr>Слайд 4</vt:lpstr>
      <vt:lpstr>Слайд 5</vt:lpstr>
      <vt:lpstr>Словарная работа</vt:lpstr>
      <vt:lpstr>Домашнее задание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Приветствуем всех на уроке литературного чтения</dc:title>
  <dc:creator>Admin</dc:creator>
  <cp:lastModifiedBy>Андрей</cp:lastModifiedBy>
  <cp:revision>18</cp:revision>
  <dcterms:created xsi:type="dcterms:W3CDTF">2008-12-12T14:27:50Z</dcterms:created>
  <dcterms:modified xsi:type="dcterms:W3CDTF">2014-01-18T17:56:08Z</dcterms:modified>
</cp:coreProperties>
</file>