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56" r:id="rId3"/>
    <p:sldId id="271" r:id="rId4"/>
    <p:sldId id="257" r:id="rId5"/>
    <p:sldId id="270" r:id="rId6"/>
    <p:sldId id="258" r:id="rId7"/>
    <p:sldId id="269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22" d="100"/>
          <a:sy n="22" d="100"/>
        </p:scale>
        <p:origin x="-10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9DBC-C9EB-4FD0-BAD2-2728248A21C4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A0D5-2D1F-4C69-96F8-CDC974A90B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9DBC-C9EB-4FD0-BAD2-2728248A21C4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A0D5-2D1F-4C69-96F8-CDC974A90B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9DBC-C9EB-4FD0-BAD2-2728248A21C4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A0D5-2D1F-4C69-96F8-CDC974A90B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9DBC-C9EB-4FD0-BAD2-2728248A21C4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A0D5-2D1F-4C69-96F8-CDC974A90B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9DBC-C9EB-4FD0-BAD2-2728248A21C4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A0D5-2D1F-4C69-96F8-CDC974A90B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9DBC-C9EB-4FD0-BAD2-2728248A21C4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A0D5-2D1F-4C69-96F8-CDC974A90B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9DBC-C9EB-4FD0-BAD2-2728248A21C4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A0D5-2D1F-4C69-96F8-CDC974A90B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9DBC-C9EB-4FD0-BAD2-2728248A21C4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A0D5-2D1F-4C69-96F8-CDC974A90B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9DBC-C9EB-4FD0-BAD2-2728248A21C4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A0D5-2D1F-4C69-96F8-CDC974A90B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9DBC-C9EB-4FD0-BAD2-2728248A21C4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A0D5-2D1F-4C69-96F8-CDC974A90B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9DBC-C9EB-4FD0-BAD2-2728248A21C4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E9A0D5-2D1F-4C69-96F8-CDC974A90B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939DBC-C9EB-4FD0-BAD2-2728248A21C4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E9A0D5-2D1F-4C69-96F8-CDC974A90B4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hudesenka.ru/_dr/0/4003132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21610" cy="3470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chudesenka.ru/_dr/0/9788995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780928"/>
            <a:ext cx="5796136" cy="40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hudesenka.ru/_dr/0/0239925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333578" cy="342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chudesenka.ru/_dr/0/3075984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8414" y="3511327"/>
            <a:ext cx="5405586" cy="3346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764704"/>
            <a:ext cx="84969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После того, как все 4 части наклеены на стебель, пальцами немного сгибаем листочки цветка, чтобы они стали пышнее.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chudesenka.ru/_dr/0/18688968.jpg"/>
          <p:cNvPicPr/>
          <p:nvPr/>
        </p:nvPicPr>
        <p:blipFill>
          <a:blip r:embed="rId2" cstate="print"/>
          <a:srcRect l="26449"/>
          <a:stretch>
            <a:fillRect/>
          </a:stretch>
        </p:blipFill>
        <p:spPr bwMode="auto">
          <a:xfrm>
            <a:off x="0" y="2204864"/>
            <a:ext cx="3502868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chudesenka.ru/_dr/0/03163134.jpg"/>
          <p:cNvPicPr/>
          <p:nvPr/>
        </p:nvPicPr>
        <p:blipFill>
          <a:blip r:embed="rId3" cstate="print"/>
          <a:srcRect l="4849"/>
          <a:stretch>
            <a:fillRect/>
          </a:stretch>
        </p:blipFill>
        <p:spPr bwMode="auto">
          <a:xfrm>
            <a:off x="3491880" y="3429000"/>
            <a:ext cx="565212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supersadovnik.ru/site_images/00000039/000583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97152"/>
            <a:ext cx="7851648" cy="182880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</a:rPr>
              <a:t>Гиацинт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013.radikal.ru/0912/41/ec4439c332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67944" cy="6858000"/>
          </a:xfrm>
          <a:prstGeom prst="rect">
            <a:avLst/>
          </a:prstGeom>
          <a:noFill/>
        </p:spPr>
      </p:pic>
      <p:pic>
        <p:nvPicPr>
          <p:cNvPr id="1028" name="Picture 4" descr="http://1semena.ru/published/publicdata/SHOPDB/attachments/SC/products_pictures/giacint_Hollyhock_en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0"/>
            <a:ext cx="5004048" cy="685800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hudesenka.ru/_dr/0/183268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16832"/>
            <a:ext cx="5976664" cy="472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260648"/>
            <a:ext cx="7851648" cy="92352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Изготовление стебелька.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124744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Лист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формата А4 сгибаем пополам и разрезаем по горизонтали на 2 части. Из одного листа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получим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 стебелька. 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88640"/>
            <a:ext cx="8640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Одну из сторон промазываем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клеем.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вторую с помощью карандаша закручиваем по направлению к клеевой стороне. 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http://chudesenka.ru/_dr/0/61290765.jpg"/>
          <p:cNvPicPr/>
          <p:nvPr/>
        </p:nvPicPr>
        <p:blipFill>
          <a:blip r:embed="rId2" cstate="print"/>
          <a:srcRect l="17447" r="18751"/>
          <a:stretch>
            <a:fillRect/>
          </a:stretch>
        </p:blipFill>
        <p:spPr bwMode="auto">
          <a:xfrm>
            <a:off x="323528" y="1628800"/>
            <a:ext cx="381642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chudesenka.ru/_dr/0/24277145.jpg"/>
          <p:cNvPicPr/>
          <p:nvPr/>
        </p:nvPicPr>
        <p:blipFill>
          <a:blip r:embed="rId3" cstate="print"/>
          <a:srcRect r="9817"/>
          <a:stretch>
            <a:fillRect/>
          </a:stretch>
        </p:blipFill>
        <p:spPr bwMode="auto">
          <a:xfrm>
            <a:off x="4499992" y="1556792"/>
            <a:ext cx="429495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4572000" y="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12" name="Рисунок 11" descr="http://chudesenka.ru/_dr/0/25915266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4509120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Изготовление цветка.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412776"/>
            <a:ext cx="74888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ерем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цветной лист формата А4 и разрезаем по горизонтали на 4 равные части. 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chudesenka.ru/_dr/0/4249188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420888"/>
            <a:ext cx="5328592" cy="4202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620688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Каждую 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часть сгибаем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вдвое.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chudesenka.ru/_dr/0/3274110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84784"/>
            <a:ext cx="6192688" cy="4879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hudesenka.ru/_dr/0/71276296.jpg"/>
          <p:cNvPicPr/>
          <p:nvPr/>
        </p:nvPicPr>
        <p:blipFill>
          <a:blip r:embed="rId2" cstate="print"/>
          <a:srcRect l="8894" t="3571"/>
          <a:stretch>
            <a:fillRect/>
          </a:stretch>
        </p:blipFill>
        <p:spPr bwMode="auto">
          <a:xfrm>
            <a:off x="0" y="908720"/>
            <a:ext cx="478904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chudesenka.ru/_dr/0/32214598.jpg"/>
          <p:cNvPicPr/>
          <p:nvPr/>
        </p:nvPicPr>
        <p:blipFill>
          <a:blip r:embed="rId3" cstate="print"/>
          <a:srcRect l="7195"/>
          <a:stretch>
            <a:fillRect/>
          </a:stretch>
        </p:blipFill>
        <p:spPr bwMode="auto">
          <a:xfrm>
            <a:off x="4283968" y="3501008"/>
            <a:ext cx="4644008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004048" y="764704"/>
            <a:ext cx="4139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И 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разрезаем, не доходя до линии сгиба, на приблизительно равные отрезки. </a:t>
            </a:r>
            <a:b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11560" y="692696"/>
            <a:ext cx="78843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MingLiU-ExtB" pitchFamily="18" charset="-120"/>
                <a:cs typeface="Times New Roman" pitchFamily="18" charset="0"/>
              </a:rPr>
              <a:t>4. Подготовленные таким образом части, начиная сверху, друг за другом наклеиваем на стебель. </a:t>
            </a:r>
          </a:p>
        </p:txBody>
      </p:sp>
      <p:pic>
        <p:nvPicPr>
          <p:cNvPr id="5" name="Рисунок 4" descr="http://chudesenka.ru/_dr/0/7160580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4283968" cy="3246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chudesenka.ru/_dr/0/3870039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1700808"/>
            <a:ext cx="47625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нтерес">
      <a:dk1>
        <a:srgbClr val="FFFF00"/>
      </a:dk1>
      <a:lt1>
        <a:srgbClr val="FF6600"/>
      </a:lt1>
      <a:dk2>
        <a:srgbClr val="1EB822"/>
      </a:dk2>
      <a:lt2>
        <a:srgbClr val="FF0000"/>
      </a:lt2>
      <a:accent1>
        <a:srgbClr val="FFFF00"/>
      </a:accent1>
      <a:accent2>
        <a:srgbClr val="AB73D5"/>
      </a:accent2>
      <a:accent3>
        <a:srgbClr val="00B050"/>
      </a:accent3>
      <a:accent4>
        <a:srgbClr val="FF0000"/>
      </a:accent4>
      <a:accent5>
        <a:srgbClr val="00B0F0"/>
      </a:accent5>
      <a:accent6>
        <a:srgbClr val="FF6566"/>
      </a:accent6>
      <a:hlink>
        <a:srgbClr val="7030A0"/>
      </a:hlink>
      <a:folHlink>
        <a:srgbClr val="FFC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</TotalTime>
  <Words>130</Words>
  <Application>Microsoft Office PowerPoint</Application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Слайд 1</vt:lpstr>
      <vt:lpstr>Гиацинт</vt:lpstr>
      <vt:lpstr>Слайд 3</vt:lpstr>
      <vt:lpstr>Слайд 4</vt:lpstr>
      <vt:lpstr>Слайд 5</vt:lpstr>
      <vt:lpstr>Изготовление цветка.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Гиацинт</dc:title>
  <dc:creator>1</dc:creator>
  <cp:lastModifiedBy>Светлана Александровна</cp:lastModifiedBy>
  <cp:revision>8</cp:revision>
  <dcterms:created xsi:type="dcterms:W3CDTF">2014-03-28T13:50:30Z</dcterms:created>
  <dcterms:modified xsi:type="dcterms:W3CDTF">2014-04-01T10:41:27Z</dcterms:modified>
</cp:coreProperties>
</file>